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64" r:id="rId5"/>
    <p:sldId id="269" r:id="rId6"/>
    <p:sldId id="261" r:id="rId7"/>
    <p:sldId id="259" r:id="rId8"/>
    <p:sldId id="282" r:id="rId9"/>
    <p:sldId id="271" r:id="rId10"/>
    <p:sldId id="272" r:id="rId11"/>
    <p:sldId id="273" r:id="rId12"/>
    <p:sldId id="274" r:id="rId13"/>
    <p:sldId id="281" r:id="rId14"/>
    <p:sldId id="275" r:id="rId15"/>
    <p:sldId id="276" r:id="rId16"/>
    <p:sldId id="277" r:id="rId17"/>
    <p:sldId id="278" r:id="rId18"/>
    <p:sldId id="279" r:id="rId19"/>
    <p:sldId id="280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ejaVu Sans Condensed" panose="020B0606030804020204" pitchFamily="34" charset="0"/>
      <p:regular r:id="rId26"/>
      <p:bold r:id="rId27"/>
      <p:italic r:id="rId28"/>
      <p:boldItalic r:id="rId29"/>
    </p:embeddedFont>
    <p:embeddedFont>
      <p:font typeface="DM Sans Bold" panose="02020500000000000000" charset="0"/>
      <p:regular r:id="rId30"/>
    </p:embeddedFont>
    <p:embeddedFont>
      <p:font typeface="Moontime" panose="02020500000000000000" charset="0"/>
      <p:regular r:id="rId31"/>
    </p:embeddedFont>
    <p:embeddedFont>
      <p:font typeface="王漢宗細圓體繁" panose="02020300000000000000" pitchFamily="18" charset="-12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F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11FD28-5F09-427E-AA5C-889174FDE151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</dgm:pt>
    <dgm:pt modelId="{20271A9C-6C8D-4360-9BE3-886B461F5C1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gm:t>
    </dgm:pt>
    <dgm:pt modelId="{0273B09E-874F-46B9-9114-B996A8C6C4E2}" type="par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B9FE0B60-120C-4C12-8581-85738640F9E8}" type="sibTrans" cxnId="{25C62F9E-6666-4046-A338-D3745DA6984B}">
      <dgm:prSet/>
      <dgm:spPr/>
      <dgm:t>
        <a:bodyPr/>
        <a:lstStyle/>
        <a:p>
          <a:endParaRPr lang="zh-TW" altLang="en-US"/>
        </a:p>
      </dgm:t>
    </dgm:pt>
    <dgm:pt modelId="{90B8D0E7-CAA6-44B6-BCD4-A418CDDFD062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0DC8CE87-0C9D-4D5B-B03E-75B40F85D08E}" type="par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99C5102F-885D-4BC1-9C4A-EB2BCC20EE49}" type="sibTrans" cxnId="{BCC03AB0-5A2E-45F2-AD2D-2C3F575F64ED}">
      <dgm:prSet/>
      <dgm:spPr/>
      <dgm:t>
        <a:bodyPr/>
        <a:lstStyle/>
        <a:p>
          <a:endParaRPr lang="zh-TW" altLang="en-US"/>
        </a:p>
      </dgm:t>
    </dgm:pt>
    <dgm:pt modelId="{BE1088C7-6FF9-47C7-B059-988964EFE3C8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E5BAF197-883D-4A96-9347-3C1D70B91E1F}" type="par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B3211A60-ECCA-448A-83FB-0296F57A24B9}" type="sibTrans" cxnId="{8FF4F8E1-6339-4C8D-8890-19F3DDDBEA2D}">
      <dgm:prSet/>
      <dgm:spPr/>
      <dgm:t>
        <a:bodyPr/>
        <a:lstStyle/>
        <a:p>
          <a:endParaRPr lang="zh-TW" altLang="en-US"/>
        </a:p>
      </dgm:t>
    </dgm:pt>
    <dgm:pt modelId="{A628AB84-D059-4ADE-B9AE-4CE7627F5337}">
      <dgm:prSet phldrT="[文字]" custT="1"/>
      <dgm:spPr/>
      <dgm:t>
        <a:bodyPr/>
        <a:lstStyle/>
        <a:p>
          <a:r>
            <a: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gm:t>
    </dgm:pt>
    <dgm:pt modelId="{18B7BC94-1653-4F57-83AC-19D5B3EA5A95}" type="par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0BA4EA47-705F-42D1-A96F-CE9C46DFB63D}" type="sibTrans" cxnId="{396DC1BF-A3A2-4B38-8556-5D3A78AF6955}">
      <dgm:prSet/>
      <dgm:spPr/>
      <dgm:t>
        <a:bodyPr/>
        <a:lstStyle/>
        <a:p>
          <a:endParaRPr lang="zh-TW" altLang="en-US"/>
        </a:p>
      </dgm:t>
    </dgm:pt>
    <dgm:pt modelId="{B5BBE599-297B-43BF-8AEB-307161B1032E}" type="pres">
      <dgm:prSet presAssocID="{5C11FD28-5F09-427E-AA5C-889174FDE151}" presName="rootnode" presStyleCnt="0">
        <dgm:presLayoutVars>
          <dgm:chMax/>
          <dgm:chPref/>
          <dgm:dir/>
          <dgm:animLvl val="lvl"/>
        </dgm:presLayoutVars>
      </dgm:prSet>
      <dgm:spPr/>
    </dgm:pt>
    <dgm:pt modelId="{860356F9-5A19-409C-B10A-8C4C6C390816}" type="pres">
      <dgm:prSet presAssocID="{20271A9C-6C8D-4360-9BE3-886B461F5C12}" presName="composite" presStyleCnt="0"/>
      <dgm:spPr/>
    </dgm:pt>
    <dgm:pt modelId="{6B365370-C89D-4259-AF80-24D33F19D372}" type="pres">
      <dgm:prSet presAssocID="{20271A9C-6C8D-4360-9BE3-886B461F5C12}" presName="bentUpArrow1" presStyleLbl="alignImgPlace1" presStyleIdx="0" presStyleCnt="3" custScaleY="251349"/>
      <dgm:spPr>
        <a:solidFill>
          <a:schemeClr val="accent2">
            <a:lumMod val="20000"/>
            <a:lumOff val="80000"/>
          </a:schemeClr>
        </a:solidFill>
      </dgm:spPr>
    </dgm:pt>
    <dgm:pt modelId="{7C85424E-7643-492B-A823-379419ECA4AF}" type="pres">
      <dgm:prSet presAssocID="{20271A9C-6C8D-4360-9BE3-886B461F5C12}" presName="ParentText" presStyleLbl="node1" presStyleIdx="0" presStyleCnt="4" custScaleX="173058">
        <dgm:presLayoutVars>
          <dgm:chMax val="1"/>
          <dgm:chPref val="1"/>
          <dgm:bulletEnabled val="1"/>
        </dgm:presLayoutVars>
      </dgm:prSet>
      <dgm:spPr/>
    </dgm:pt>
    <dgm:pt modelId="{F5EB4729-4F96-459D-B14F-B06AF495A0F9}" type="pres">
      <dgm:prSet presAssocID="{20271A9C-6C8D-4360-9BE3-886B461F5C1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0152758-D2E2-43F4-96C2-3CF87592512B}" type="pres">
      <dgm:prSet presAssocID="{B9FE0B60-120C-4C12-8581-85738640F9E8}" presName="sibTrans" presStyleCnt="0"/>
      <dgm:spPr/>
    </dgm:pt>
    <dgm:pt modelId="{F41E3358-598F-46EF-90B7-F4DD94716EED}" type="pres">
      <dgm:prSet presAssocID="{90B8D0E7-CAA6-44B6-BCD4-A418CDDFD062}" presName="composite" presStyleCnt="0"/>
      <dgm:spPr/>
    </dgm:pt>
    <dgm:pt modelId="{0C5941DA-007C-45F5-9C5A-AB3ACCE0F35E}" type="pres">
      <dgm:prSet presAssocID="{90B8D0E7-CAA6-44B6-BCD4-A418CDDFD062}" presName="bentUpArrow1" presStyleLbl="alignImgPlace1" presStyleIdx="1" presStyleCnt="3" custScaleY="241049"/>
      <dgm:spPr/>
    </dgm:pt>
    <dgm:pt modelId="{8D12589C-C49E-474D-9787-DEE74FFA14A0}" type="pres">
      <dgm:prSet presAssocID="{90B8D0E7-CAA6-44B6-BCD4-A418CDDFD062}" presName="ParentText" presStyleLbl="node1" presStyleIdx="1" presStyleCnt="4" custScaleX="155137" custLinFactNeighborX="-3836" custLinFactNeighborY="-1810">
        <dgm:presLayoutVars>
          <dgm:chMax val="1"/>
          <dgm:chPref val="1"/>
          <dgm:bulletEnabled val="1"/>
        </dgm:presLayoutVars>
      </dgm:prSet>
      <dgm:spPr/>
    </dgm:pt>
    <dgm:pt modelId="{3A4DA39B-62D7-4210-B9A7-44DEB03A0DFB}" type="pres">
      <dgm:prSet presAssocID="{90B8D0E7-CAA6-44B6-BCD4-A418CDDFD06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E9FB6C3-A944-4179-882C-30F9661D5C2A}" type="pres">
      <dgm:prSet presAssocID="{99C5102F-885D-4BC1-9C4A-EB2BCC20EE49}" presName="sibTrans" presStyleCnt="0"/>
      <dgm:spPr/>
    </dgm:pt>
    <dgm:pt modelId="{9EC0C7E0-DB3B-4DB6-A28A-63BC6CDCF24A}" type="pres">
      <dgm:prSet presAssocID="{BE1088C7-6FF9-47C7-B059-988964EFE3C8}" presName="composite" presStyleCnt="0"/>
      <dgm:spPr/>
    </dgm:pt>
    <dgm:pt modelId="{CF4138C8-70A2-4808-99E2-2D3BFBC46ECA}" type="pres">
      <dgm:prSet presAssocID="{BE1088C7-6FF9-47C7-B059-988964EFE3C8}" presName="bentUpArrow1" presStyleLbl="alignImgPlace1" presStyleIdx="2" presStyleCnt="3" custScaleY="213836" custLinFactNeighborX="-8403" custLinFactNeighborY="-207"/>
      <dgm:spPr>
        <a:solidFill>
          <a:schemeClr val="accent4">
            <a:lumMod val="40000"/>
            <a:lumOff val="60000"/>
          </a:schemeClr>
        </a:solidFill>
      </dgm:spPr>
    </dgm:pt>
    <dgm:pt modelId="{8A718CE8-BBDD-49B1-BB8B-323EF6DAD0AB}" type="pres">
      <dgm:prSet presAssocID="{BE1088C7-6FF9-47C7-B059-988964EFE3C8}" presName="ParentText" presStyleLbl="node1" presStyleIdx="2" presStyleCnt="4" custScaleX="163804" custLinFactNeighborX="-3499" custLinFactNeighborY="-1171">
        <dgm:presLayoutVars>
          <dgm:chMax val="1"/>
          <dgm:chPref val="1"/>
          <dgm:bulletEnabled val="1"/>
        </dgm:presLayoutVars>
      </dgm:prSet>
      <dgm:spPr/>
    </dgm:pt>
    <dgm:pt modelId="{4CDAC352-4D94-4E30-8476-C688AAF50577}" type="pres">
      <dgm:prSet presAssocID="{BE1088C7-6FF9-47C7-B059-988964EFE3C8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7D9E85E-F3EE-4A91-A770-12C6D00BEA5F}" type="pres">
      <dgm:prSet presAssocID="{B3211A60-ECCA-448A-83FB-0296F57A24B9}" presName="sibTrans" presStyleCnt="0"/>
      <dgm:spPr/>
    </dgm:pt>
    <dgm:pt modelId="{96AE6D4D-EC68-4845-A029-19A3F0EBB6E2}" type="pres">
      <dgm:prSet presAssocID="{A628AB84-D059-4ADE-B9AE-4CE7627F5337}" presName="composite" presStyleCnt="0"/>
      <dgm:spPr/>
    </dgm:pt>
    <dgm:pt modelId="{DFBF3DE2-D7FA-453C-AFF7-5355876C8D99}" type="pres">
      <dgm:prSet presAssocID="{A628AB84-D059-4ADE-B9AE-4CE7627F5337}" presName="ParentText" presStyleLbl="node1" presStyleIdx="3" presStyleCnt="4" custScaleX="149771" custLinFactNeighborX="-7297" custLinFactNeighborY="2040">
        <dgm:presLayoutVars>
          <dgm:chMax val="1"/>
          <dgm:chPref val="1"/>
          <dgm:bulletEnabled val="1"/>
        </dgm:presLayoutVars>
      </dgm:prSet>
      <dgm:spPr/>
    </dgm:pt>
  </dgm:ptLst>
  <dgm:cxnLst>
    <dgm:cxn modelId="{C3894E19-B83F-4F28-8CC6-A56CDA4209DF}" type="presOf" srcId="{A628AB84-D059-4ADE-B9AE-4CE7627F5337}" destId="{DFBF3DE2-D7FA-453C-AFF7-5355876C8D99}" srcOrd="0" destOrd="0" presId="urn:microsoft.com/office/officeart/2005/8/layout/StepDownProcess"/>
    <dgm:cxn modelId="{B9CBDE25-6E93-4F33-89AA-F6B575C739DC}" type="presOf" srcId="{20271A9C-6C8D-4360-9BE3-886B461F5C12}" destId="{7C85424E-7643-492B-A823-379419ECA4AF}" srcOrd="0" destOrd="0" presId="urn:microsoft.com/office/officeart/2005/8/layout/StepDownProcess"/>
    <dgm:cxn modelId="{E5F38132-3C54-4576-B409-94ACC08A9472}" type="presOf" srcId="{BE1088C7-6FF9-47C7-B059-988964EFE3C8}" destId="{8A718CE8-BBDD-49B1-BB8B-323EF6DAD0AB}" srcOrd="0" destOrd="0" presId="urn:microsoft.com/office/officeart/2005/8/layout/StepDownProcess"/>
    <dgm:cxn modelId="{268C835A-C912-43AC-8872-2A9CEA696D51}" type="presOf" srcId="{90B8D0E7-CAA6-44B6-BCD4-A418CDDFD062}" destId="{8D12589C-C49E-474D-9787-DEE74FFA14A0}" srcOrd="0" destOrd="0" presId="urn:microsoft.com/office/officeart/2005/8/layout/StepDownProcess"/>
    <dgm:cxn modelId="{25C62F9E-6666-4046-A338-D3745DA6984B}" srcId="{5C11FD28-5F09-427E-AA5C-889174FDE151}" destId="{20271A9C-6C8D-4360-9BE3-886B461F5C12}" srcOrd="0" destOrd="0" parTransId="{0273B09E-874F-46B9-9114-B996A8C6C4E2}" sibTransId="{B9FE0B60-120C-4C12-8581-85738640F9E8}"/>
    <dgm:cxn modelId="{BCC03AB0-5A2E-45F2-AD2D-2C3F575F64ED}" srcId="{5C11FD28-5F09-427E-AA5C-889174FDE151}" destId="{90B8D0E7-CAA6-44B6-BCD4-A418CDDFD062}" srcOrd="1" destOrd="0" parTransId="{0DC8CE87-0C9D-4D5B-B03E-75B40F85D08E}" sibTransId="{99C5102F-885D-4BC1-9C4A-EB2BCC20EE49}"/>
    <dgm:cxn modelId="{396DC1BF-A3A2-4B38-8556-5D3A78AF6955}" srcId="{5C11FD28-5F09-427E-AA5C-889174FDE151}" destId="{A628AB84-D059-4ADE-B9AE-4CE7627F5337}" srcOrd="3" destOrd="0" parTransId="{18B7BC94-1653-4F57-83AC-19D5B3EA5A95}" sibTransId="{0BA4EA47-705F-42D1-A96F-CE9C46DFB63D}"/>
    <dgm:cxn modelId="{8FF4F8E1-6339-4C8D-8890-19F3DDDBEA2D}" srcId="{5C11FD28-5F09-427E-AA5C-889174FDE151}" destId="{BE1088C7-6FF9-47C7-B059-988964EFE3C8}" srcOrd="2" destOrd="0" parTransId="{E5BAF197-883D-4A96-9347-3C1D70B91E1F}" sibTransId="{B3211A60-ECCA-448A-83FB-0296F57A24B9}"/>
    <dgm:cxn modelId="{B8A8E9F7-8EE0-46FE-89AD-2C66E937CEBD}" type="presOf" srcId="{5C11FD28-5F09-427E-AA5C-889174FDE151}" destId="{B5BBE599-297B-43BF-8AEB-307161B1032E}" srcOrd="0" destOrd="0" presId="urn:microsoft.com/office/officeart/2005/8/layout/StepDownProcess"/>
    <dgm:cxn modelId="{6C62D8A2-2B39-466F-A7A6-F426953C5F3F}" type="presParOf" srcId="{B5BBE599-297B-43BF-8AEB-307161B1032E}" destId="{860356F9-5A19-409C-B10A-8C4C6C390816}" srcOrd="0" destOrd="0" presId="urn:microsoft.com/office/officeart/2005/8/layout/StepDownProcess"/>
    <dgm:cxn modelId="{41A63E5A-A023-447A-BD37-F8B7299C67E5}" type="presParOf" srcId="{860356F9-5A19-409C-B10A-8C4C6C390816}" destId="{6B365370-C89D-4259-AF80-24D33F19D372}" srcOrd="0" destOrd="0" presId="urn:microsoft.com/office/officeart/2005/8/layout/StepDownProcess"/>
    <dgm:cxn modelId="{BE5048B3-4B3A-4D67-8205-22A3826C8B8A}" type="presParOf" srcId="{860356F9-5A19-409C-B10A-8C4C6C390816}" destId="{7C85424E-7643-492B-A823-379419ECA4AF}" srcOrd="1" destOrd="0" presId="urn:microsoft.com/office/officeart/2005/8/layout/StepDownProcess"/>
    <dgm:cxn modelId="{21626B09-4525-40EB-84A7-5499B19E56CE}" type="presParOf" srcId="{860356F9-5A19-409C-B10A-8C4C6C390816}" destId="{F5EB4729-4F96-459D-B14F-B06AF495A0F9}" srcOrd="2" destOrd="0" presId="urn:microsoft.com/office/officeart/2005/8/layout/StepDownProcess"/>
    <dgm:cxn modelId="{819033E9-A277-4924-8608-62C09DB0CD9F}" type="presParOf" srcId="{B5BBE599-297B-43BF-8AEB-307161B1032E}" destId="{B0152758-D2E2-43F4-96C2-3CF87592512B}" srcOrd="1" destOrd="0" presId="urn:microsoft.com/office/officeart/2005/8/layout/StepDownProcess"/>
    <dgm:cxn modelId="{DE8249B8-16F8-42C5-9BF9-4E1D782249DB}" type="presParOf" srcId="{B5BBE599-297B-43BF-8AEB-307161B1032E}" destId="{F41E3358-598F-46EF-90B7-F4DD94716EED}" srcOrd="2" destOrd="0" presId="urn:microsoft.com/office/officeart/2005/8/layout/StepDownProcess"/>
    <dgm:cxn modelId="{70F51B61-FD07-4CE8-B340-C5DF254DE5DD}" type="presParOf" srcId="{F41E3358-598F-46EF-90B7-F4DD94716EED}" destId="{0C5941DA-007C-45F5-9C5A-AB3ACCE0F35E}" srcOrd="0" destOrd="0" presId="urn:microsoft.com/office/officeart/2005/8/layout/StepDownProcess"/>
    <dgm:cxn modelId="{D126005A-9B8C-4967-AF09-B08D6C690401}" type="presParOf" srcId="{F41E3358-598F-46EF-90B7-F4DD94716EED}" destId="{8D12589C-C49E-474D-9787-DEE74FFA14A0}" srcOrd="1" destOrd="0" presId="urn:microsoft.com/office/officeart/2005/8/layout/StepDownProcess"/>
    <dgm:cxn modelId="{AC826716-DE1A-4965-ABD3-F55F401EAE48}" type="presParOf" srcId="{F41E3358-598F-46EF-90B7-F4DD94716EED}" destId="{3A4DA39B-62D7-4210-B9A7-44DEB03A0DFB}" srcOrd="2" destOrd="0" presId="urn:microsoft.com/office/officeart/2005/8/layout/StepDownProcess"/>
    <dgm:cxn modelId="{70490C71-6B46-46F3-81D5-E7EE0476CCE6}" type="presParOf" srcId="{B5BBE599-297B-43BF-8AEB-307161B1032E}" destId="{9E9FB6C3-A944-4179-882C-30F9661D5C2A}" srcOrd="3" destOrd="0" presId="urn:microsoft.com/office/officeart/2005/8/layout/StepDownProcess"/>
    <dgm:cxn modelId="{282AD152-CB9F-4A54-9F7A-B0D089A977D6}" type="presParOf" srcId="{B5BBE599-297B-43BF-8AEB-307161B1032E}" destId="{9EC0C7E0-DB3B-4DB6-A28A-63BC6CDCF24A}" srcOrd="4" destOrd="0" presId="urn:microsoft.com/office/officeart/2005/8/layout/StepDownProcess"/>
    <dgm:cxn modelId="{9379F7FE-251C-4E35-B2DC-AD9764B8D446}" type="presParOf" srcId="{9EC0C7E0-DB3B-4DB6-A28A-63BC6CDCF24A}" destId="{CF4138C8-70A2-4808-99E2-2D3BFBC46ECA}" srcOrd="0" destOrd="0" presId="urn:microsoft.com/office/officeart/2005/8/layout/StepDownProcess"/>
    <dgm:cxn modelId="{DD0B82CC-1E3E-4CEB-971C-C98D086FBBAC}" type="presParOf" srcId="{9EC0C7E0-DB3B-4DB6-A28A-63BC6CDCF24A}" destId="{8A718CE8-BBDD-49B1-BB8B-323EF6DAD0AB}" srcOrd="1" destOrd="0" presId="urn:microsoft.com/office/officeart/2005/8/layout/StepDownProcess"/>
    <dgm:cxn modelId="{457B4C46-0451-4522-87E8-7E9E87087F1C}" type="presParOf" srcId="{9EC0C7E0-DB3B-4DB6-A28A-63BC6CDCF24A}" destId="{4CDAC352-4D94-4E30-8476-C688AAF50577}" srcOrd="2" destOrd="0" presId="urn:microsoft.com/office/officeart/2005/8/layout/StepDownProcess"/>
    <dgm:cxn modelId="{2ED26BA3-7CA4-4C97-9590-0249BE0D2997}" type="presParOf" srcId="{B5BBE599-297B-43BF-8AEB-307161B1032E}" destId="{C7D9E85E-F3EE-4A91-A770-12C6D00BEA5F}" srcOrd="5" destOrd="0" presId="urn:microsoft.com/office/officeart/2005/8/layout/StepDownProcess"/>
    <dgm:cxn modelId="{17E3CD8A-E1AE-4561-9E52-C6DD1CE8E7D4}" type="presParOf" srcId="{B5BBE599-297B-43BF-8AEB-307161B1032E}" destId="{96AE6D4D-EC68-4845-A029-19A3F0EBB6E2}" srcOrd="6" destOrd="0" presId="urn:microsoft.com/office/officeart/2005/8/layout/StepDownProcess"/>
    <dgm:cxn modelId="{A6C3E514-CCB4-486E-8017-C78E10C0ED0A}" type="presParOf" srcId="{96AE6D4D-EC68-4845-A029-19A3F0EBB6E2}" destId="{DFBF3DE2-D7FA-453C-AFF7-5355876C8D9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65370-C89D-4259-AF80-24D33F19D372}">
      <dsp:nvSpPr>
        <dsp:cNvPr id="0" name=""/>
        <dsp:cNvSpPr/>
      </dsp:nvSpPr>
      <dsp:spPr>
        <a:xfrm rot="5400000">
          <a:off x="133252" y="1807238"/>
          <a:ext cx="2645807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5424E-7643-492B-A823-379419ECA4AF}">
      <dsp:nvSpPr>
        <dsp:cNvPr id="0" name=""/>
        <dsp:cNvSpPr/>
      </dsp:nvSpPr>
      <dsp:spPr>
        <a:xfrm>
          <a:off x="3643" y="640362"/>
          <a:ext cx="3066641" cy="1240364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工作目錄</a:t>
          </a:r>
        </a:p>
      </dsp:txBody>
      <dsp:txXfrm>
        <a:off x="64203" y="700922"/>
        <a:ext cx="2945521" cy="1119244"/>
      </dsp:txXfrm>
    </dsp:sp>
    <dsp:sp modelId="{F5EB4729-4F96-459D-B14F-B06AF495A0F9}">
      <dsp:nvSpPr>
        <dsp:cNvPr id="0" name=""/>
        <dsp:cNvSpPr/>
      </dsp:nvSpPr>
      <dsp:spPr>
        <a:xfrm>
          <a:off x="2422979" y="75865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941DA-007C-45F5-9C5A-AB3ACCE0F35E}">
      <dsp:nvSpPr>
        <dsp:cNvPr id="0" name=""/>
        <dsp:cNvSpPr/>
      </dsp:nvSpPr>
      <dsp:spPr>
        <a:xfrm rot="5400000">
          <a:off x="1808589" y="3997158"/>
          <a:ext cx="2537384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2589C-C49E-474D-9787-DEE74FFA14A0}">
      <dsp:nvSpPr>
        <dsp:cNvPr id="0" name=""/>
        <dsp:cNvSpPr/>
      </dsp:nvSpPr>
      <dsp:spPr>
        <a:xfrm>
          <a:off x="1715576" y="2807832"/>
          <a:ext cx="2749075" cy="1240364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集合區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1776136" y="2868392"/>
        <a:ext cx="2627955" cy="1119244"/>
      </dsp:txXfrm>
    </dsp:sp>
    <dsp:sp modelId="{3A4DA39B-62D7-4210-B9A7-44DEB03A0DFB}">
      <dsp:nvSpPr>
        <dsp:cNvPr id="0" name=""/>
        <dsp:cNvSpPr/>
      </dsp:nvSpPr>
      <dsp:spPr>
        <a:xfrm>
          <a:off x="4044104" y="294857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138C8-70A2-4808-99E2-2D3BFBC46ECA}">
      <dsp:nvSpPr>
        <dsp:cNvPr id="0" name=""/>
        <dsp:cNvSpPr/>
      </dsp:nvSpPr>
      <dsp:spPr>
        <a:xfrm rot="5400000">
          <a:off x="3707815" y="6130688"/>
          <a:ext cx="2250929" cy="11983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CE8-BBDD-49B1-BB8B-323EF6DAD0AB}">
      <dsp:nvSpPr>
        <dsp:cNvPr id="0" name=""/>
        <dsp:cNvSpPr/>
      </dsp:nvSpPr>
      <dsp:spPr>
        <a:xfrm>
          <a:off x="3501456" y="4951467"/>
          <a:ext cx="2902657" cy="1240364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本地端</a:t>
          </a:r>
          <a:endParaRPr lang="en-US" altLang="zh-TW" sz="40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3562016" y="5012027"/>
        <a:ext cx="2781537" cy="1119244"/>
      </dsp:txXfrm>
    </dsp:sp>
    <dsp:sp modelId="{4CDAC352-4D94-4E30-8476-C688AAF50577}">
      <dsp:nvSpPr>
        <dsp:cNvPr id="0" name=""/>
        <dsp:cNvSpPr/>
      </dsp:nvSpPr>
      <dsp:spPr>
        <a:xfrm>
          <a:off x="5900804" y="5084289"/>
          <a:ext cx="1288806" cy="1002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3DE2-D7FA-453C-AFF7-5355876C8D99}">
      <dsp:nvSpPr>
        <dsp:cNvPr id="0" name=""/>
        <dsp:cNvSpPr/>
      </dsp:nvSpPr>
      <dsp:spPr>
        <a:xfrm>
          <a:off x="5214063" y="6983776"/>
          <a:ext cx="2653988" cy="124036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kern="1200" dirty="0">
              <a:latin typeface="王漢宗細圓體繁" panose="02020300000000000000" pitchFamily="18" charset="-120"/>
              <a:ea typeface="王漢宗細圓體繁" panose="02020300000000000000" pitchFamily="18" charset="-120"/>
            </a:rPr>
            <a:t>遠端</a:t>
          </a:r>
          <a:endParaRPr lang="en-US" altLang="zh-TW" sz="4800" kern="1200" dirty="0">
            <a:latin typeface="王漢宗細圓體繁" panose="02020300000000000000" pitchFamily="18" charset="-120"/>
            <a:ea typeface="王漢宗細圓體繁" panose="02020300000000000000" pitchFamily="18" charset="-120"/>
          </a:endParaRPr>
        </a:p>
      </dsp:txBody>
      <dsp:txXfrm>
        <a:off x="5274623" y="7044336"/>
        <a:ext cx="2532868" cy="111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7D407-99B9-4743-B064-D75A5FFFB1A0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E30CB-A236-4FA5-9FFA-0E1CA6DBF7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96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0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E30CB-A236-4FA5-9FFA-0E1CA6DBF78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4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3BD6-8ED4-4CDA-8BFA-2F13E190D3A7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02B03-0880-4606-B23C-704ECB4CF65F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33C88-57F6-4596-9FE1-9C6CE8AB4A60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93543-6BC7-4D8D-BCB4-0BB5BF2FB74D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7C0E2-B18E-4F33-9EF9-FB15670E7FF0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C0A5-6268-4F8B-8977-9802EFA24E1A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79F95-5194-46B2-98C8-125E2B01AA4A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40A-823E-4492-A88B-3EF4B63C0211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05E17-C844-4517-955D-2F480A867BE2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6009-9FCB-4F45-B428-95A08F570CD4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27755-8235-4F00-836A-9FE0F40FE0BB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4B14-2943-4481-A860-33AAE5F8799A}" type="datetime1">
              <a:rPr lang="en-US" altLang="zh-TW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版權所有 李承諺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5881" y="2496586"/>
            <a:ext cx="11136238" cy="3431099"/>
            <a:chOff x="0" y="0"/>
            <a:chExt cx="14848317" cy="457479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48317" cy="4574799"/>
              <a:chOff x="0" y="0"/>
              <a:chExt cx="17068167" cy="52587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068167" cy="5258740"/>
              </a:xfrm>
              <a:custGeom>
                <a:avLst/>
                <a:gdLst/>
                <a:ahLst/>
                <a:cxnLst/>
                <a:rect l="l" t="t" r="r" b="b"/>
                <a:pathLst>
                  <a:path w="17068167" h="5258741">
                    <a:moveTo>
                      <a:pt x="16445867" y="4688511"/>
                    </a:moveTo>
                    <a:cubicBezTo>
                      <a:pt x="16445867" y="4682161"/>
                      <a:pt x="16447137" y="4677081"/>
                      <a:pt x="16447137" y="4669461"/>
                    </a:cubicBezTo>
                    <a:lnTo>
                      <a:pt x="16447137" y="490220"/>
                    </a:lnTo>
                    <a:cubicBezTo>
                      <a:pt x="16447137" y="220980"/>
                      <a:pt x="16237587" y="0"/>
                      <a:pt x="1598104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669461"/>
                    </a:lnTo>
                    <a:cubicBezTo>
                      <a:pt x="0" y="4938700"/>
                      <a:pt x="209550" y="5159681"/>
                      <a:pt x="466090" y="5159681"/>
                    </a:cubicBezTo>
                    <a:lnTo>
                      <a:pt x="15979777" y="5159681"/>
                    </a:lnTo>
                    <a:cubicBezTo>
                      <a:pt x="16092807" y="5159681"/>
                      <a:pt x="16196948" y="5116500"/>
                      <a:pt x="16276957" y="5046650"/>
                    </a:cubicBezTo>
                    <a:cubicBezTo>
                      <a:pt x="16407767" y="5117771"/>
                      <a:pt x="16720187" y="5258741"/>
                      <a:pt x="17066898" y="5051731"/>
                    </a:cubicBezTo>
                    <a:cubicBezTo>
                      <a:pt x="17068167" y="5051731"/>
                      <a:pt x="16755748" y="5053001"/>
                      <a:pt x="16445867" y="4688511"/>
                    </a:cubicBezTo>
                    <a:lnTo>
                      <a:pt x="16445867" y="4688511"/>
                    </a:ln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962315" y="1312772"/>
              <a:ext cx="12923686" cy="1826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11439"/>
                </a:lnSpc>
              </a:pP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與</a:t>
              </a:r>
              <a:r>
                <a:rPr lang="en-US" altLang="zh-TW" sz="8800" b="1" dirty="0" err="1">
                  <a:solidFill>
                    <a:schemeClr val="bg1"/>
                  </a:solidFill>
                  <a:latin typeface="DejaVu Sans Condensed" panose="020B0606030804020204" pitchFamily="34" charset="0"/>
                  <a:ea typeface="DejaVu Sans Condensed" panose="020B0606030804020204" pitchFamily="34" charset="0"/>
                  <a:cs typeface="DejaVu Sans Condensed" panose="020B0606030804020204" pitchFamily="34" charset="0"/>
                </a:rPr>
                <a:t>GitHub</a:t>
              </a:r>
              <a:r>
                <a:rPr lang="zh-TW" altLang="en-US" sz="8800" b="1" dirty="0">
                  <a:solidFill>
                    <a:schemeClr val="bg1"/>
                  </a:solidFill>
                  <a:latin typeface="DejaVu Sans Condensed" panose="020B0606030804020204" pitchFamily="34" charset="0"/>
                  <a:cs typeface="DejaVu Sans Condensed" panose="020B0606030804020204" pitchFamily="34" charset="0"/>
                </a:rPr>
                <a:t>應用</a:t>
              </a:r>
              <a:endParaRPr lang="en-US" sz="9600" b="1" spc="-103" dirty="0">
                <a:solidFill>
                  <a:schemeClr val="bg1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07494" y="6186548"/>
            <a:ext cx="10724299" cy="1603866"/>
            <a:chOff x="0" y="0"/>
            <a:chExt cx="14299066" cy="213848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4299066" cy="2138487"/>
              <a:chOff x="0" y="0"/>
              <a:chExt cx="15455251" cy="2311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455252" cy="2311400"/>
              </a:xfrm>
              <a:custGeom>
                <a:avLst/>
                <a:gdLst/>
                <a:ahLst/>
                <a:cxnLst/>
                <a:rect l="l" t="t" r="r" b="b"/>
                <a:pathLst>
                  <a:path w="15455252" h="2311400">
                    <a:moveTo>
                      <a:pt x="15150452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2006600"/>
                    </a:lnTo>
                    <a:cubicBezTo>
                      <a:pt x="0" y="2175510"/>
                      <a:pt x="135890" y="2311400"/>
                      <a:pt x="304800" y="2311400"/>
                    </a:cubicBezTo>
                    <a:lnTo>
                      <a:pt x="15150452" y="2311400"/>
                    </a:lnTo>
                    <a:cubicBezTo>
                      <a:pt x="15319361" y="2311400"/>
                      <a:pt x="15455252" y="2175510"/>
                      <a:pt x="15455252" y="2006600"/>
                    </a:cubicBezTo>
                    <a:lnTo>
                      <a:pt x="15455252" y="304800"/>
                    </a:lnTo>
                    <a:cubicBezTo>
                      <a:pt x="15455252" y="135890"/>
                      <a:pt x="15319361" y="0"/>
                      <a:pt x="15150452" y="0"/>
                    </a:cubicBezTo>
                    <a:close/>
                  </a:path>
                </a:pathLst>
              </a:custGeom>
              <a:solidFill>
                <a:srgbClr val="EDF0F2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53537" y="753601"/>
              <a:ext cx="8391991" cy="631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  <a:spcBef>
                  <a:spcPct val="0"/>
                </a:spcBef>
              </a:pP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講師</a:t>
              </a:r>
              <a:r>
                <a:rPr lang="en-US" altLang="zh-TW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:</a:t>
              </a:r>
              <a:r>
                <a:rPr lang="zh-TW" altLang="en-US" sz="4800" spc="-24" dirty="0">
                  <a:solidFill>
                    <a:srgbClr val="000000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李承諺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71400">
            <a:off x="2554858" y="4042830"/>
            <a:ext cx="2105271" cy="3216386"/>
          </a:xfrm>
          <a:prstGeom prst="rect">
            <a:avLst/>
          </a:prstGeom>
        </p:spPr>
      </p:pic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集合區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本地端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commit –m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訊息”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,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產生新的版本號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之前要先將檔案加進</a:t>
            </a:r>
            <a:r>
              <a:rPr lang="zh-TW" altLang="en-US" sz="4000" b="1" dirty="0">
                <a:solidFill>
                  <a:srgbClr val="389F33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481705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15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版本切換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log(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查看歷史版本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版本號”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切換版本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HEAD~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回到上一個版本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HEAD~N(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回到前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N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個版本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0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上傳至</a:t>
              </a:r>
              <a:r>
                <a:rPr lang="en-US" altLang="zh-TW" sz="60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GitHub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 push origin main(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遠端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 pull origin main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更新本地端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6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8ACEE6AE-C61E-4081-9C40-18CAF590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96393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A6C04-8812-495C-B985-9AFED5273238}"/>
              </a:ext>
            </a:extLst>
          </p:cNvPr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0EDED52-8600-482C-B3C5-CA90DBDE2073}"/>
                </a:ext>
              </a:extLst>
            </p:cNvPr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8D16B-56F9-4E1F-812F-634C18549370}"/>
              </a:ext>
            </a:extLst>
          </p:cNvPr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1F5F7F-804F-43AB-A854-2F04BF73F53A}"/>
                </a:ext>
              </a:extLst>
            </p:cNvPr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F6CA0815-A6AE-4CDF-B0FD-928B3E485B1D}"/>
                  </a:ext>
                </a:extLst>
              </p:cNvPr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6D6C5A-A0F9-472A-9F06-9B09CB0D9F07}"/>
                </a:ext>
              </a:extLst>
            </p:cNvPr>
            <p:cNvSpPr txBox="1"/>
            <p:nvPr/>
          </p:nvSpPr>
          <p:spPr>
            <a:xfrm>
              <a:off x="-1833944" y="345669"/>
              <a:ext cx="7795566" cy="1152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72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gitignore</a:t>
              </a:r>
              <a:r>
                <a:rPr lang="en-US" altLang="zh-TW" sz="72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72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文件</a:t>
              </a:r>
              <a:endParaRPr lang="en-US" sz="72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7CDE4256-CAA9-4AC7-8024-5FAD3E08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29">
            <a:extLst>
              <a:ext uri="{FF2B5EF4-FFF2-40B4-BE49-F238E27FC236}">
                <a16:creationId xmlns:a16="http://schemas.microsoft.com/office/drawing/2014/main" id="{6226E5CB-8C70-4C83-85CC-ECBF2E9C36FE}"/>
              </a:ext>
            </a:extLst>
          </p:cNvPr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11" name="Picture 31">
            <a:extLst>
              <a:ext uri="{FF2B5EF4-FFF2-40B4-BE49-F238E27FC236}">
                <a16:creationId xmlns:a16="http://schemas.microsoft.com/office/drawing/2014/main" id="{AFD97AC9-4A72-47B6-BE5B-E1284EFE4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12" name="Picture 32">
            <a:extLst>
              <a:ext uri="{FF2B5EF4-FFF2-40B4-BE49-F238E27FC236}">
                <a16:creationId xmlns:a16="http://schemas.microsoft.com/office/drawing/2014/main" id="{890305DA-366A-40A0-BFD7-A116DFF7CE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13" name="Picture 33">
            <a:extLst>
              <a:ext uri="{FF2B5EF4-FFF2-40B4-BE49-F238E27FC236}">
                <a16:creationId xmlns:a16="http://schemas.microsoft.com/office/drawing/2014/main" id="{3F116D79-F6A8-43FC-AD1B-A538FF6D7B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B0E7F4-F74C-43DA-95DC-484B2010B0D1}"/>
              </a:ext>
            </a:extLst>
          </p:cNvPr>
          <p:cNvSpPr txBox="1"/>
          <p:nvPr/>
        </p:nvSpPr>
        <p:spPr>
          <a:xfrm>
            <a:off x="3733800" y="3284261"/>
            <a:ext cx="11735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若有檔案是無論如何不需要被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的，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可以新增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.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gitignore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並將不想被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commit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的檔案寫入</a:t>
            </a:r>
          </a:p>
          <a:p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Main.py</a:t>
            </a: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Main/</a:t>
            </a: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*.txt</a:t>
            </a:r>
          </a:p>
        </p:txBody>
      </p:sp>
    </p:spTree>
    <p:extLst>
      <p:ext uri="{BB962C8B-B14F-4D97-AF65-F5344CB8AC3E}">
        <p14:creationId xmlns:p14="http://schemas.microsoft.com/office/powerpoint/2010/main" val="31510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49400" y="5236028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10733031" cy="4241875"/>
            <a:chOff x="3200400" y="3608657"/>
            <a:chExt cx="10733031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7030792" cy="1003949"/>
              <a:chOff x="3978044" y="4991100"/>
              <a:chExt cx="70307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58272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方便多人協同合作開發</a:t>
                </a: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10733031" cy="1003949"/>
              <a:chOff x="3957331" y="7114981"/>
              <a:chExt cx="10733031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949490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不同分支開發不同功能，最後再合併 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10250389" cy="1003949"/>
              <a:chOff x="8967261" y="4991100"/>
              <a:chExt cx="10250389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893065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solidFill>
                      <a:prstClr val="black"/>
                    </a:solidFill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不同分支之間彼此獨立，互不影響 </a:t>
                </a:r>
              </a:p>
            </p:txBody>
          </p:sp>
        </p:grpSp>
      </p:grpSp>
      <p:grpSp>
        <p:nvGrpSpPr>
          <p:cNvPr id="32" name="Group 7"/>
          <p:cNvGrpSpPr/>
          <p:nvPr/>
        </p:nvGrpSpPr>
        <p:grpSpPr>
          <a:xfrm flipH="1">
            <a:off x="1295400" y="1178669"/>
            <a:ext cx="7314423" cy="1676400"/>
            <a:chOff x="1235379" y="-162631"/>
            <a:chExt cx="7165093" cy="1184592"/>
          </a:xfrm>
        </p:grpSpPr>
        <p:grpSp>
          <p:nvGrpSpPr>
            <p:cNvPr id="34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38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36" name="TextBox 10"/>
            <p:cNvSpPr txBox="1"/>
            <p:nvPr/>
          </p:nvSpPr>
          <p:spPr>
            <a:xfrm>
              <a:off x="1885343" y="75639"/>
              <a:ext cx="5865166" cy="571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zh-TW" altLang="en-US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分支</a:t>
              </a:r>
              <a:endParaRPr lang="en-US" sz="54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107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8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8"/>
          <a:stretch/>
        </p:blipFill>
        <p:spPr bwMode="auto">
          <a:xfrm>
            <a:off x="1981199" y="723900"/>
            <a:ext cx="14623473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428018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9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60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branch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branch 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查看現有分支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branch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新分支名稱”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建立新分支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1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切換分支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checkout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分支名稱”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合併分支 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Merge 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功能開發完畢後，合併回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在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 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分支輸入 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merge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分支名稱”，即可將此分支的修改項目合併回 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main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1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刪除分支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1485" y="3619499"/>
            <a:ext cx="1066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push origin :”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分支名稱“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-27709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455775" y="952500"/>
            <a:ext cx="7463943" cy="1766061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74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48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為什麼需要版本控制</a:t>
              </a:r>
              <a:r>
                <a:rPr lang="en-US" altLang="zh-TW" sz="48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48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45" y="2016869"/>
            <a:ext cx="14249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49200" y="5118775"/>
            <a:ext cx="2964637" cy="3563805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048000" y="3499812"/>
            <a:ext cx="9005692" cy="4241875"/>
            <a:chOff x="3200400" y="3608657"/>
            <a:chExt cx="9005692" cy="4241875"/>
          </a:xfrm>
        </p:grpSpPr>
        <p:grpSp>
          <p:nvGrpSpPr>
            <p:cNvPr id="19" name="群組 18"/>
            <p:cNvGrpSpPr/>
            <p:nvPr/>
          </p:nvGrpSpPr>
          <p:grpSpPr>
            <a:xfrm>
              <a:off x="3200400" y="3608657"/>
              <a:ext cx="9005692" cy="1003949"/>
              <a:chOff x="3978044" y="4991100"/>
              <a:chExt cx="9005692" cy="1003949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3978044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22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24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3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1</a:t>
                  </a:r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181600" y="5108353"/>
                <a:ext cx="780213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避免同時管理過多類似的檔案 </a:t>
                </a:r>
                <a:endParaRPr lang="en-US" altLang="zh-TW" sz="4400" dirty="0">
                  <a:latin typeface="王漢宗細圓體繁" panose="02020300000000000000" pitchFamily="18" charset="-120"/>
                  <a:ea typeface="王漢宗細圓體繁" panose="02020300000000000000" pitchFamily="18" charset="-120"/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3200400" y="6846583"/>
              <a:ext cx="6501103" cy="1003949"/>
              <a:chOff x="3957331" y="7114981"/>
              <a:chExt cx="6501103" cy="1003949"/>
            </a:xfrm>
          </p:grpSpPr>
          <p:grpSp>
            <p:nvGrpSpPr>
              <p:cNvPr id="26" name="Group 8"/>
              <p:cNvGrpSpPr/>
              <p:nvPr/>
            </p:nvGrpSpPr>
            <p:grpSpPr>
              <a:xfrm>
                <a:off x="3957331" y="7114981"/>
                <a:ext cx="1003949" cy="1003949"/>
                <a:chOff x="0" y="0"/>
                <a:chExt cx="544830" cy="544830"/>
              </a:xfrm>
            </p:grpSpPr>
            <p:grpSp>
              <p:nvGrpSpPr>
                <p:cNvPr id="28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30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29" name="TextBox 11"/>
                <p:cNvSpPr txBox="1"/>
                <p:nvPr/>
              </p:nvSpPr>
              <p:spPr>
                <a:xfrm>
                  <a:off x="9518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3</a:t>
                  </a:r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5195455" y="7245407"/>
                <a:ext cx="526297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於不同版本進行切換</a:t>
                </a:r>
              </a:p>
            </p:txBody>
          </p:sp>
        </p:grpSp>
        <p:grpSp>
          <p:nvGrpSpPr>
            <p:cNvPr id="31" name="群組 30"/>
            <p:cNvGrpSpPr/>
            <p:nvPr/>
          </p:nvGrpSpPr>
          <p:grpSpPr>
            <a:xfrm>
              <a:off x="3200400" y="5227620"/>
              <a:ext cx="6300590" cy="1003949"/>
              <a:chOff x="8967261" y="4991100"/>
              <a:chExt cx="6300590" cy="1003949"/>
            </a:xfrm>
          </p:grpSpPr>
          <p:grpSp>
            <p:nvGrpSpPr>
              <p:cNvPr id="33" name="Group 8"/>
              <p:cNvGrpSpPr/>
              <p:nvPr/>
            </p:nvGrpSpPr>
            <p:grpSpPr>
              <a:xfrm>
                <a:off x="8967261" y="4991100"/>
                <a:ext cx="1003949" cy="1003949"/>
                <a:chOff x="0" y="0"/>
                <a:chExt cx="544830" cy="544830"/>
              </a:xfrm>
            </p:grpSpPr>
            <p:grpSp>
              <p:nvGrpSpPr>
                <p:cNvPr id="40" name="Group 9"/>
                <p:cNvGrpSpPr/>
                <p:nvPr/>
              </p:nvGrpSpPr>
              <p:grpSpPr>
                <a:xfrm>
                  <a:off x="0" y="0"/>
                  <a:ext cx="544830" cy="544830"/>
                  <a:chOff x="0" y="0"/>
                  <a:chExt cx="6350000" cy="6350000"/>
                </a:xfrm>
              </p:grpSpPr>
              <p:sp>
                <p:nvSpPr>
                  <p:cNvPr id="48" name="Freeform 10"/>
                  <p:cNvSpPr/>
                  <p:nvPr/>
                </p:nvSpPr>
                <p:spPr>
                  <a:xfrm>
                    <a:off x="14167" y="0"/>
                    <a:ext cx="6321665" cy="635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1665" h="6350000">
                        <a:moveTo>
                          <a:pt x="3160833" y="0"/>
                        </a:moveTo>
                        <a:lnTo>
                          <a:pt x="3160833" y="0"/>
                        </a:lnTo>
                        <a:cubicBezTo>
                          <a:pt x="4908795" y="7817"/>
                          <a:pt x="6321666" y="1427021"/>
                          <a:pt x="6321666" y="3175000"/>
                        </a:cubicBezTo>
                        <a:cubicBezTo>
                          <a:pt x="6321666" y="4922979"/>
                          <a:pt x="4908795" y="6342183"/>
                          <a:pt x="3160833" y="6350000"/>
                        </a:cubicBezTo>
                        <a:cubicBezTo>
                          <a:pt x="1412871" y="6342183"/>
                          <a:pt x="0" y="4922979"/>
                          <a:pt x="0" y="3175000"/>
                        </a:cubicBezTo>
                        <a:cubicBezTo>
                          <a:pt x="0" y="1427021"/>
                          <a:pt x="1412871" y="7817"/>
                          <a:pt x="3160833" y="0"/>
                        </a:cubicBezTo>
                        <a:close/>
                      </a:path>
                    </a:pathLst>
                  </a:custGeom>
                  <a:solidFill>
                    <a:srgbClr val="35A1F4"/>
                  </a:solidFill>
                </p:spPr>
              </p:sp>
            </p:grpSp>
            <p:sp>
              <p:nvSpPr>
                <p:cNvPr id="47" name="TextBox 11"/>
                <p:cNvSpPr txBox="1"/>
                <p:nvPr/>
              </p:nvSpPr>
              <p:spPr>
                <a:xfrm>
                  <a:off x="83946" y="239539"/>
                  <a:ext cx="354457" cy="22840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735"/>
                    </a:lnSpc>
                    <a:spcBef>
                      <a:spcPct val="0"/>
                    </a:spcBef>
                  </a:pPr>
                  <a:r>
                    <a:rPr lang="en-US" sz="4400" dirty="0">
                      <a:solidFill>
                        <a:srgbClr val="FFFFFF"/>
                      </a:solidFill>
                      <a:latin typeface="DM Sans Bold"/>
                    </a:rPr>
                    <a:t>2</a:t>
                  </a: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10287000" y="5108353"/>
                <a:ext cx="498085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4400" dirty="0">
                    <a:latin typeface="王漢宗細圓體繁" panose="02020300000000000000" pitchFamily="18" charset="-120"/>
                    <a:ea typeface="王漢宗細圓體繁" panose="02020300000000000000" pitchFamily="18" charset="-120"/>
                  </a:rPr>
                  <a:t>快速備份還原資料 </a:t>
                </a:r>
                <a:endParaRPr lang="en-US" altLang="zh-TW" sz="4400" dirty="0">
                  <a:latin typeface="王漢宗細圓體繁" panose="02020300000000000000" pitchFamily="18" charset="-120"/>
                  <a:ea typeface="王漢宗細圓體繁" panose="02020300000000000000" pitchFamily="18" charset="-120"/>
                </a:endParaRPr>
              </a:p>
            </p:txBody>
          </p:sp>
        </p:grpSp>
      </p:grp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1" y="1768715"/>
            <a:ext cx="14625637" cy="756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7"/>
          <p:cNvGrpSpPr/>
          <p:nvPr/>
        </p:nvGrpSpPr>
        <p:grpSpPr>
          <a:xfrm flipH="1">
            <a:off x="609600" y="1028700"/>
            <a:ext cx="6848303" cy="1371603"/>
            <a:chOff x="1235379" y="-162631"/>
            <a:chExt cx="7165093" cy="1184592"/>
          </a:xfrm>
        </p:grpSpPr>
        <p:grpSp>
          <p:nvGrpSpPr>
            <p:cNvPr id="45" name="Group 8"/>
            <p:cNvGrpSpPr/>
            <p:nvPr/>
          </p:nvGrpSpPr>
          <p:grpSpPr>
            <a:xfrm>
              <a:off x="1235379" y="-162631"/>
              <a:ext cx="7165093" cy="1184592"/>
              <a:chOff x="2756738" y="-362915"/>
              <a:chExt cx="15988881" cy="2643414"/>
            </a:xfrm>
          </p:grpSpPr>
          <p:sp>
            <p:nvSpPr>
              <p:cNvPr id="47" name="Freeform 9"/>
              <p:cNvSpPr/>
              <p:nvPr/>
            </p:nvSpPr>
            <p:spPr>
              <a:xfrm>
                <a:off x="2756738" y="-362915"/>
                <a:ext cx="15988881" cy="2643414"/>
              </a:xfrm>
              <a:custGeom>
                <a:avLst/>
                <a:gdLst/>
                <a:ahLst/>
                <a:cxnLst/>
                <a:rect l="l" t="t" r="r" b="b"/>
                <a:pathLst>
                  <a:path w="17317337" h="3386664">
                    <a:moveTo>
                      <a:pt x="16695037" y="2816434"/>
                    </a:moveTo>
                    <a:cubicBezTo>
                      <a:pt x="16695037" y="2810084"/>
                      <a:pt x="16696306" y="2805004"/>
                      <a:pt x="16696306" y="2797384"/>
                    </a:cubicBezTo>
                    <a:lnTo>
                      <a:pt x="16696306" y="490220"/>
                    </a:lnTo>
                    <a:cubicBezTo>
                      <a:pt x="16696306" y="220980"/>
                      <a:pt x="16486756" y="0"/>
                      <a:pt x="16230217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6228947" y="3287604"/>
                    </a:lnTo>
                    <a:cubicBezTo>
                      <a:pt x="16341976" y="3287604"/>
                      <a:pt x="16446117" y="3244424"/>
                      <a:pt x="16526126" y="3174574"/>
                    </a:cubicBezTo>
                    <a:cubicBezTo>
                      <a:pt x="16656937" y="3245694"/>
                      <a:pt x="16969356" y="3386664"/>
                      <a:pt x="17316067" y="3179654"/>
                    </a:cubicBezTo>
                    <a:cubicBezTo>
                      <a:pt x="17317337" y="3179654"/>
                      <a:pt x="17004917" y="3180924"/>
                      <a:pt x="16695037" y="2816434"/>
                    </a:cubicBezTo>
                    <a:lnTo>
                      <a:pt x="16695037" y="2816434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46" name="TextBox 10"/>
            <p:cNvSpPr txBox="1"/>
            <p:nvPr/>
          </p:nvSpPr>
          <p:spPr>
            <a:xfrm>
              <a:off x="1885343" y="75639"/>
              <a:ext cx="5865166" cy="708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400" spc="-48" dirty="0" err="1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zh-TW" altLang="en-US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的用途</a:t>
              </a:r>
              <a:r>
                <a:rPr lang="en-US" altLang="zh-TW" sz="5400" spc="-48" dirty="0">
                  <a:solidFill>
                    <a:srgbClr val="FFFFFF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?</a:t>
              </a:r>
              <a:endParaRPr lang="en-US" sz="5400" spc="-48" dirty="0">
                <a:solidFill>
                  <a:srgbClr val="FFFFFF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19400" y="3013364"/>
            <a:ext cx="6227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4400" dirty="0" err="1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lang="en-US" altLang="zh-TW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是一種版本控制工具</a:t>
            </a:r>
          </a:p>
        </p:txBody>
      </p:sp>
      <p:sp>
        <p:nvSpPr>
          <p:cNvPr id="13" name="矩形 12"/>
          <p:cNvSpPr/>
          <p:nvPr/>
        </p:nvSpPr>
        <p:spPr>
          <a:xfrm>
            <a:off x="2812473" y="4152900"/>
            <a:ext cx="89306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更方便比較不同版本的程式碼差異 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19400" y="5448300"/>
            <a:ext cx="131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可在專案中隨時切換版本，不須同時創立多個檔案</a:t>
            </a:r>
          </a:p>
        </p:txBody>
      </p:sp>
      <p:sp>
        <p:nvSpPr>
          <p:cNvPr id="15" name="矩形 14"/>
          <p:cNvSpPr/>
          <p:nvPr/>
        </p:nvSpPr>
        <p:spPr>
          <a:xfrm>
            <a:off x="2854036" y="6587836"/>
            <a:ext cx="149416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分為本地和遠端，</a:t>
            </a:r>
            <a:endParaRPr lang="en-US" altLang="zh-TW" sz="4400" dirty="0">
              <a:solidFill>
                <a:prstClr val="black"/>
              </a:solidFill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pPr lvl="0"/>
            <a:r>
              <a:rPr lang="zh-TW" altLang="en-US" sz="4400" dirty="0">
                <a:solidFill>
                  <a:prstClr val="black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開發者可在本地開發並推到遠端進行整合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303" y="5551727"/>
            <a:ext cx="4057353" cy="4057353"/>
          </a:xfrm>
          <a:prstGeom prst="rect">
            <a:avLst/>
          </a:prstGeom>
        </p:spPr>
      </p:pic>
      <p:sp>
        <p:nvSpPr>
          <p:cNvPr id="18" name="頁尾版面配置區 17"/>
          <p:cNvSpPr>
            <a:spLocks noGrp="1"/>
          </p:cNvSpPr>
          <p:nvPr>
            <p:ph type="ftr" sz="quarter" idx="11"/>
          </p:nvPr>
        </p:nvSpPr>
        <p:spPr>
          <a:xfrm>
            <a:off x="-6927" y="960908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0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191000" y="723900"/>
            <a:ext cx="9144000" cy="8839200"/>
            <a:chOff x="3657600" y="723900"/>
            <a:chExt cx="9144000" cy="8839200"/>
          </a:xfrm>
        </p:grpSpPr>
        <p:grpSp>
          <p:nvGrpSpPr>
            <p:cNvPr id="3" name="群組 2"/>
            <p:cNvGrpSpPr/>
            <p:nvPr/>
          </p:nvGrpSpPr>
          <p:grpSpPr>
            <a:xfrm>
              <a:off x="4800600" y="723900"/>
              <a:ext cx="8001000" cy="8839200"/>
              <a:chOff x="1262701" y="2197538"/>
              <a:chExt cx="16648190" cy="5918200"/>
            </a:xfrm>
          </p:grpSpPr>
          <p:graphicFrame>
            <p:nvGraphicFramePr>
              <p:cNvPr id="49" name="資料庫圖表 48"/>
              <p:cNvGraphicFramePr/>
              <p:nvPr>
                <p:extLst>
                  <p:ext uri="{D42A27DB-BD31-4B8C-83A1-F6EECF244321}">
                    <p14:modId xmlns:p14="http://schemas.microsoft.com/office/powerpoint/2010/main" val="66875785"/>
                  </p:ext>
                </p:extLst>
              </p:nvPr>
            </p:nvGraphicFramePr>
            <p:xfrm>
              <a:off x="1262701" y="2197538"/>
              <a:ext cx="16648190" cy="59182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2" name="矩形 1"/>
              <p:cNvSpPr/>
              <p:nvPr/>
            </p:nvSpPr>
            <p:spPr>
              <a:xfrm>
                <a:off x="7873466" y="2758747"/>
                <a:ext cx="5232288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2">
                        <a:lumMod val="75000"/>
                      </a:schemeClr>
                    </a:solidFill>
                  </a:rPr>
                  <a:t>main.py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0934507" y="4233199"/>
                <a:ext cx="5073734" cy="515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4400" dirty="0">
                    <a:solidFill>
                      <a:schemeClr val="accent3">
                        <a:lumMod val="50000"/>
                      </a:schemeClr>
                    </a:solidFill>
                  </a:rPr>
                  <a:t>main.py</a:t>
                </a:r>
                <a:endParaRPr lang="en-US" altLang="zh-TW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3657600" y="3064630"/>
              <a:ext cx="1851789" cy="7017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add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583494" y="5219700"/>
              <a:ext cx="26202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4000" dirty="0" err="1"/>
                <a:t>Git</a:t>
              </a:r>
              <a:r>
                <a:rPr lang="en-US" altLang="zh-TW" sz="4000" dirty="0"/>
                <a:t> commit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010400" y="7429499"/>
              <a:ext cx="19207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4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Git</a:t>
              </a:r>
              <a:r>
                <a:rPr kumimoji="0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push</a:t>
              </a:r>
            </a:p>
          </p:txBody>
        </p:sp>
      </p:grpSp>
      <p:sp>
        <p:nvSpPr>
          <p:cNvPr id="13" name="頁尾版面配置區 12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/>
              <a:t>版權所有 李承諺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954628" y="800100"/>
            <a:ext cx="8722771" cy="1824384"/>
            <a:chOff x="0" y="0"/>
            <a:chExt cx="9411414" cy="14732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11414" cy="1473273"/>
              <a:chOff x="0" y="0"/>
              <a:chExt cx="21001538" cy="32876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001538" cy="3386664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659637" y="400449"/>
              <a:ext cx="7795566" cy="653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en-US" altLang="zh-TW" sz="54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</a:t>
              </a:r>
              <a:r>
                <a:rPr lang="en-US" altLang="zh-TW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與 </a:t>
              </a:r>
              <a:r>
                <a:rPr lang="en-US" altLang="zh-TW" sz="5400" dirty="0" err="1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GitHub</a:t>
              </a:r>
              <a:r>
                <a:rPr lang="en-US" altLang="zh-TW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 </a:t>
              </a:r>
              <a:r>
                <a:rPr lang="zh-TW" altLang="en-US" sz="54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的關係</a:t>
              </a:r>
              <a:endParaRPr lang="en-US" sz="54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2198117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62" y="5961268"/>
            <a:ext cx="14249400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828333" y="6066570"/>
            <a:ext cx="847198" cy="847198"/>
          </a:xfrm>
          <a:prstGeom prst="rect">
            <a:avLst/>
          </a:prstGeom>
        </p:spPr>
      </p:pic>
      <p:pic>
        <p:nvPicPr>
          <p:cNvPr id="43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671145">
            <a:off x="16232753" y="7779459"/>
            <a:ext cx="847198" cy="847198"/>
          </a:xfrm>
          <a:prstGeom prst="rect">
            <a:avLst/>
          </a:prstGeom>
        </p:spPr>
      </p:pic>
      <p:pic>
        <p:nvPicPr>
          <p:cNvPr id="44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81015">
            <a:off x="15735026" y="5568183"/>
            <a:ext cx="847198" cy="847198"/>
          </a:xfrm>
          <a:prstGeom prst="rect">
            <a:avLst/>
          </a:prstGeom>
        </p:spPr>
      </p:pic>
      <p:pic>
        <p:nvPicPr>
          <p:cNvPr id="45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690771" y="7132376"/>
            <a:ext cx="633950" cy="633950"/>
          </a:xfrm>
          <a:prstGeom prst="rect">
            <a:avLst/>
          </a:prstGeom>
        </p:spPr>
      </p:pic>
      <p:pic>
        <p:nvPicPr>
          <p:cNvPr id="46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691800">
            <a:off x="16463168" y="6464410"/>
            <a:ext cx="633950" cy="6339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108284" y="3619500"/>
            <a:ext cx="10471136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：是版本控制軟體，可獨立使用。</a:t>
            </a:r>
            <a:endParaRPr kumimoji="0" lang="en-US" altLang="zh-TW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23137" y="6959889"/>
            <a:ext cx="11427575" cy="143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：線上平台，</a:t>
            </a:r>
            <a:endParaRPr kumimoji="0" lang="en-US" altLang="zh-TW" sz="4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提供使用者利用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</a:t>
            </a: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將程式碼託管於 </a:t>
            </a:r>
            <a:r>
              <a:rPr kumimoji="0" lang="en-US" altLang="zh-TW" sz="4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GitHub</a:t>
            </a:r>
            <a:r>
              <a:rPr kumimoji="0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。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0" y="956310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4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17229" y="647700"/>
            <a:ext cx="12625833" cy="2737238"/>
            <a:chOff x="18473" y="1371070"/>
            <a:chExt cx="16834444" cy="3649650"/>
          </a:xfrm>
        </p:grpSpPr>
        <p:sp>
          <p:nvSpPr>
            <p:cNvPr id="3" name="TextBox 3"/>
            <p:cNvSpPr txBox="1"/>
            <p:nvPr/>
          </p:nvSpPr>
          <p:spPr>
            <a:xfrm>
              <a:off x="18473" y="1371070"/>
              <a:ext cx="16834444" cy="1970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11440"/>
                </a:lnSpc>
              </a:pPr>
              <a:r>
                <a:rPr lang="en-US" sz="10400" spc="-104" dirty="0">
                  <a:solidFill>
                    <a:srgbClr val="100F0D"/>
                  </a:solidFill>
                  <a:latin typeface="DM Sans Bold"/>
                </a:rPr>
                <a:t>Let's download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2546525" y="3341096"/>
              <a:ext cx="11778335" cy="1679624"/>
              <a:chOff x="32934" y="-2557939"/>
              <a:chExt cx="21001538" cy="299487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2934" y="-2557939"/>
                <a:ext cx="21001538" cy="2994878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2994878">
                    <a:moveTo>
                      <a:pt x="20379238" y="2424648"/>
                    </a:moveTo>
                    <a:cubicBezTo>
                      <a:pt x="20379238" y="2418298"/>
                      <a:pt x="20380508" y="2413218"/>
                      <a:pt x="20380508" y="2405598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405598"/>
                    </a:lnTo>
                    <a:cubicBezTo>
                      <a:pt x="0" y="2674838"/>
                      <a:pt x="209550" y="2895818"/>
                      <a:pt x="466090" y="2895818"/>
                    </a:cubicBezTo>
                    <a:lnTo>
                      <a:pt x="19913147" y="2895818"/>
                    </a:lnTo>
                    <a:cubicBezTo>
                      <a:pt x="20026178" y="2895818"/>
                      <a:pt x="20130317" y="2852638"/>
                      <a:pt x="20210328" y="2782788"/>
                    </a:cubicBezTo>
                    <a:cubicBezTo>
                      <a:pt x="20341138" y="2853908"/>
                      <a:pt x="20653558" y="2994878"/>
                      <a:pt x="21000267" y="2787868"/>
                    </a:cubicBezTo>
                    <a:cubicBezTo>
                      <a:pt x="21001538" y="2787868"/>
                      <a:pt x="20689119" y="2789138"/>
                      <a:pt x="20379238" y="2424648"/>
                    </a:cubicBezTo>
                    <a:lnTo>
                      <a:pt x="20379238" y="2424648"/>
                    </a:ln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19440" y="3862445"/>
              <a:ext cx="7795567" cy="6369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-28" dirty="0">
                  <a:solidFill>
                    <a:srgbClr val="FFFFFF"/>
                  </a:solidFill>
                  <a:latin typeface="DM Sans Bold"/>
                  <a:hlinkClick r:id="rId2"/>
                </a:rPr>
                <a:t>https://git-scm.com/</a:t>
              </a:r>
              <a:endParaRPr lang="en-US" sz="2800" spc="-28" dirty="0">
                <a:solidFill>
                  <a:srgbClr val="FFFFFF"/>
                </a:solidFill>
                <a:latin typeface="DM Sans Bold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1" r="999" b="5296"/>
          <a:stretch/>
        </p:blipFill>
        <p:spPr>
          <a:xfrm>
            <a:off x="2817229" y="3619500"/>
            <a:ext cx="12824553" cy="6048767"/>
          </a:xfrm>
          <a:prstGeom prst="rect">
            <a:avLst/>
          </a:prstGeom>
        </p:spPr>
      </p:pic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0" y="9485704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第一步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CDF183-F2DB-4A6A-8664-3BEA2829E7AC}"/>
              </a:ext>
            </a:extLst>
          </p:cNvPr>
          <p:cNvSpPr txBox="1"/>
          <p:nvPr/>
        </p:nvSpPr>
        <p:spPr>
          <a:xfrm>
            <a:off x="3505200" y="3914831"/>
            <a:ext cx="1341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 config --global 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user.email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you@example.com</a:t>
            </a: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 </a:t>
            </a:r>
          </a:p>
          <a:p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git config --global user.name "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你的名字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</a:rPr>
              <a:t>"</a:t>
            </a:r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  <a:p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600" spc="-48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第二步</a:t>
              </a:r>
              <a:endParaRPr lang="en-US" sz="66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clone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網址”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將檔案從遠端下載至本地端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init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初始化</a:t>
            </a:r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status(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查看目前工作狀態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  <a:endParaRPr lang="zh-TW" altLang="en-US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0" y="9537123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1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17557"/>
            <a:ext cx="14630400" cy="7563603"/>
            <a:chOff x="0" y="0"/>
            <a:chExt cx="6832923" cy="4375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32922" cy="4375859"/>
            </a:xfrm>
            <a:custGeom>
              <a:avLst/>
              <a:gdLst/>
              <a:ahLst/>
              <a:cxnLst/>
              <a:rect l="l" t="t" r="r" b="b"/>
              <a:pathLst>
                <a:path w="6832922" h="4375859">
                  <a:moveTo>
                    <a:pt x="6708463" y="4375859"/>
                  </a:moveTo>
                  <a:lnTo>
                    <a:pt x="124460" y="4375859"/>
                  </a:lnTo>
                  <a:cubicBezTo>
                    <a:pt x="55880" y="4375859"/>
                    <a:pt x="0" y="4319979"/>
                    <a:pt x="0" y="42513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08463" y="0"/>
                  </a:lnTo>
                  <a:cubicBezTo>
                    <a:pt x="6777043" y="0"/>
                    <a:pt x="6832922" y="55880"/>
                    <a:pt x="6832922" y="124460"/>
                  </a:cubicBezTo>
                  <a:lnTo>
                    <a:pt x="6832922" y="4251399"/>
                  </a:lnTo>
                  <a:cubicBezTo>
                    <a:pt x="6832922" y="4319979"/>
                    <a:pt x="6777043" y="4375859"/>
                    <a:pt x="6708463" y="4375859"/>
                  </a:cubicBezTo>
                  <a:close/>
                </a:path>
              </a:pathLst>
            </a:custGeom>
            <a:solidFill>
              <a:srgbClr val="100F0D">
                <a:alpha val="4706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34000" y="719401"/>
            <a:ext cx="8077199" cy="1996310"/>
            <a:chOff x="-3320960" y="-412398"/>
            <a:chExt cx="10769599" cy="2661747"/>
          </a:xfrm>
        </p:grpSpPr>
        <p:grpSp>
          <p:nvGrpSpPr>
            <p:cNvPr id="5" name="Group 5"/>
            <p:cNvGrpSpPr/>
            <p:nvPr/>
          </p:nvGrpSpPr>
          <p:grpSpPr>
            <a:xfrm>
              <a:off x="-3320960" y="-412398"/>
              <a:ext cx="10769599" cy="2661747"/>
              <a:chOff x="-7410712" y="-920264"/>
              <a:chExt cx="24032324" cy="593968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7410712" y="-920264"/>
                <a:ext cx="24032324" cy="5939682"/>
              </a:xfrm>
              <a:custGeom>
                <a:avLst/>
                <a:gdLst/>
                <a:ahLst/>
                <a:cxnLst/>
                <a:rect l="l" t="t" r="r" b="b"/>
                <a:pathLst>
                  <a:path w="21001538" h="3386664">
                    <a:moveTo>
                      <a:pt x="20379238" y="2816434"/>
                    </a:moveTo>
                    <a:cubicBezTo>
                      <a:pt x="20379238" y="2810084"/>
                      <a:pt x="20380508" y="2805004"/>
                      <a:pt x="20380508" y="2797384"/>
                    </a:cubicBezTo>
                    <a:lnTo>
                      <a:pt x="20380508" y="490220"/>
                    </a:lnTo>
                    <a:cubicBezTo>
                      <a:pt x="20380508" y="220980"/>
                      <a:pt x="20170958" y="0"/>
                      <a:pt x="19914419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2797384"/>
                    </a:lnTo>
                    <a:cubicBezTo>
                      <a:pt x="0" y="3066624"/>
                      <a:pt x="209550" y="3287604"/>
                      <a:pt x="466090" y="3287604"/>
                    </a:cubicBezTo>
                    <a:lnTo>
                      <a:pt x="19913147" y="3287604"/>
                    </a:lnTo>
                    <a:cubicBezTo>
                      <a:pt x="20026178" y="3287604"/>
                      <a:pt x="20130317" y="3244424"/>
                      <a:pt x="20210328" y="3174574"/>
                    </a:cubicBezTo>
                    <a:cubicBezTo>
                      <a:pt x="20341138" y="3245694"/>
                      <a:pt x="20653558" y="3386664"/>
                      <a:pt x="21000267" y="3179654"/>
                    </a:cubicBezTo>
                    <a:cubicBezTo>
                      <a:pt x="21001538" y="3179654"/>
                      <a:pt x="20689119" y="3180924"/>
                      <a:pt x="20379238" y="2816434"/>
                    </a:cubicBezTo>
                    <a:lnTo>
                      <a:pt x="20379238" y="28164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-1833944" y="345669"/>
              <a:ext cx="7795566" cy="1145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719"/>
                </a:lnSpc>
                <a:spcBef>
                  <a:spcPct val="0"/>
                </a:spcBef>
              </a:pP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工作目錄</a:t>
              </a:r>
              <a:r>
                <a:rPr lang="en-US" altLang="zh-TW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&gt;</a:t>
              </a:r>
              <a:r>
                <a:rPr lang="zh-TW" altLang="en-US" sz="6000" dirty="0">
                  <a:solidFill>
                    <a:schemeClr val="bg1"/>
                  </a:solidFill>
                  <a:latin typeface="王漢宗細圓體繁" panose="02020300000000000000" pitchFamily="18" charset="-120"/>
                  <a:ea typeface="王漢宗細圓體繁" panose="02020300000000000000" pitchFamily="18" charset="-120"/>
                </a:rPr>
                <a:t>集合區</a:t>
              </a:r>
              <a:endParaRPr lang="en-US" sz="6000" spc="-48" dirty="0">
                <a:solidFill>
                  <a:schemeClr val="bg1"/>
                </a:solidFill>
                <a:latin typeface="王漢宗細圓體繁" panose="02020300000000000000" pitchFamily="18" charset="-120"/>
                <a:ea typeface="王漢宗細圓體繁" panose="02020300000000000000" pitchFamily="18" charset="-120"/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4762500"/>
            <a:ext cx="52863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29"/>
          <p:cNvSpPr txBox="1"/>
          <p:nvPr/>
        </p:nvSpPr>
        <p:spPr>
          <a:xfrm>
            <a:off x="4346370" y="2147161"/>
            <a:ext cx="708405" cy="31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66"/>
              </a:lnSpc>
            </a:pPr>
            <a:r>
              <a:rPr lang="en-US" sz="3444" dirty="0">
                <a:solidFill>
                  <a:srgbClr val="43C466"/>
                </a:solidFill>
                <a:latin typeface="Moontime"/>
              </a:rPr>
              <a:t>yes!</a:t>
            </a:r>
          </a:p>
        </p:txBody>
      </p:sp>
      <p:pic>
        <p:nvPicPr>
          <p:cNvPr id="37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76600" y="1104900"/>
            <a:ext cx="1069770" cy="696323"/>
          </a:xfrm>
          <a:prstGeom prst="rect">
            <a:avLst/>
          </a:prstGeom>
        </p:spPr>
      </p:pic>
      <p:pic>
        <p:nvPicPr>
          <p:cNvPr id="38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639800" y="1905907"/>
            <a:ext cx="305811" cy="400467"/>
          </a:xfrm>
          <a:prstGeom prst="rect">
            <a:avLst/>
          </a:prstGeom>
        </p:spPr>
      </p:pic>
      <p:pic>
        <p:nvPicPr>
          <p:cNvPr id="39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07249" y="1517322"/>
            <a:ext cx="301443" cy="40046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670248" y="3549975"/>
            <a:ext cx="11404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add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  <a:p>
            <a:endParaRPr lang="en-US" altLang="zh-TW" sz="4000" dirty="0">
              <a:latin typeface="王漢宗細圓體繁" panose="02020300000000000000" pitchFamily="18" charset="-120"/>
              <a:ea typeface="王漢宗細圓體繁" panose="02020300000000000000" pitchFamily="18" charset="-120"/>
              <a:cs typeface="DejaVu Sans Condensed" panose="020B0606030804020204" pitchFamily="34" charset="0"/>
            </a:endParaRPr>
          </a:p>
          <a:p>
            <a:r>
              <a:rPr lang="en-US" altLang="zh-TW" sz="4000" dirty="0" err="1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Git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 reset “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檔名”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(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集合區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&gt;</a:t>
            </a:r>
            <a:r>
              <a:rPr lang="zh-TW" altLang="en-US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工作目錄</a:t>
            </a:r>
            <a:r>
              <a:rPr lang="en-US" altLang="zh-TW" sz="4000" dirty="0">
                <a:latin typeface="王漢宗細圓體繁" panose="02020300000000000000" pitchFamily="18" charset="-120"/>
                <a:ea typeface="王漢宗細圓體繁" panose="02020300000000000000" pitchFamily="18" charset="-120"/>
                <a:cs typeface="DejaVu Sans Condensed" panose="020B0606030804020204" pitchFamily="34" charset="0"/>
              </a:rPr>
              <a:t>)</a:t>
            </a:r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>
          <a:xfrm>
            <a:off x="6927" y="9505950"/>
            <a:ext cx="2895600" cy="365125"/>
          </a:xfrm>
        </p:spPr>
        <p:txBody>
          <a:bodyPr/>
          <a:lstStyle/>
          <a:p>
            <a:r>
              <a:rPr lang="zh-TW" altLang="en-US" dirty="0"/>
              <a:t>版權所有 李承諺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1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561</Words>
  <Application>Microsoft Office PowerPoint</Application>
  <PresentationFormat>自訂</PresentationFormat>
  <Paragraphs>119</Paragraphs>
  <Slides>19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DM Sans Bold</vt:lpstr>
      <vt:lpstr>王漢宗細圓體繁</vt:lpstr>
      <vt:lpstr>Moontime</vt:lpstr>
      <vt:lpstr>Calibri</vt:lpstr>
      <vt:lpstr>DejaVu Sans Condensed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Foundational Digital Brainstorm Presentation</dc:title>
  <dc:creator>user</dc:creator>
  <cp:lastModifiedBy>映竹 賴</cp:lastModifiedBy>
  <cp:revision>29</cp:revision>
  <dcterms:created xsi:type="dcterms:W3CDTF">2006-08-16T00:00:00Z</dcterms:created>
  <dcterms:modified xsi:type="dcterms:W3CDTF">2021-10-06T12:31:03Z</dcterms:modified>
  <dc:identifier>DAEqvfvyeVI</dc:identifier>
</cp:coreProperties>
</file>